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7" r:id="rId2"/>
    <p:sldId id="264" r:id="rId3"/>
    <p:sldId id="299" r:id="rId4"/>
    <p:sldId id="270" r:id="rId5"/>
    <p:sldId id="298" r:id="rId6"/>
    <p:sldId id="296" r:id="rId7"/>
    <p:sldId id="283" r:id="rId8"/>
    <p:sldId id="300" r:id="rId9"/>
    <p:sldId id="301" r:id="rId10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E2C374-4012-B4B1-F040-827375E59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8C7704-E989-C617-32EB-EED619236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314F8E-22AE-6B36-4E9C-25D7A01FB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E425E-C577-42CD-8584-2015E3CF365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48112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737D20-CB56-EFFC-C720-6E40FF2F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C451DD-63E6-02B2-9F20-79B1654E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14033D-F82D-A01E-8911-83B13B3D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A912B-99C1-4BA6-8DDE-81779DB55C9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07128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550EC7-E710-E887-33EE-B2F30CA21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C54E7D-425C-1A85-CDE9-F5D3A90CF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E96A1B-7405-303C-B7CF-814C456C4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5508D-2841-4052-BE7C-DB1E06CDFED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0713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8EE100-C03B-52D2-DA11-CCDCBCD72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64F8AC-E113-8510-4B8C-0CECC8631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B04A80-F6AF-7EFF-C27B-DC8AB1AC2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1F5B8-6D8F-4059-BBEC-F4DFCE16DBF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00340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B10218-43BF-4411-8803-C76706F12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866D47-079F-C62F-48A3-DEC11D0E6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A1770B-039C-FF10-F0A4-38FA770CD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F2680-42D4-4CB2-BB74-3F9B63B1828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1177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944BC4C-870A-BC61-5E0E-06578B6D0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609D5ED-3F0B-F690-3BA4-6255FDBE5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85E85FD-4F55-2D8A-1F29-83517CA3B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FAB3F-7CB0-4F00-8BFF-BE5841C5132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37008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1C332B3-2287-D926-0162-2886FCDCD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5068AFE-255D-C9A5-04A2-76DBC6E40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75EDDB2-6C35-1E8B-3059-FE4933F8E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26FE6-4295-4004-B837-2E487984239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93715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052CD36-CB15-C159-3C4A-11B1C121B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9DA5561-9093-FDEB-DCF9-4DC6C3C15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7ADF689-5D6D-5132-0CBE-4E852FD86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D3F37-3D6F-4F99-873E-E0B97D0C4F6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39423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59DBBCC-6FE9-F1AC-B833-D9DB9D23D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2A34C34-79F7-E513-46F2-2B588186E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AA49D45-79DA-1FB1-A969-0138A31BB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02A47-44F4-450E-B5F6-95045AC9E2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8815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B83C169-FDC9-B2FF-9B0A-2D9895A46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8AAA925-B8B6-4615-5230-A593F0A2F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B1A600-DC36-F52A-53CA-2DB10D8FC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AF2B6-8A75-469C-92D6-7BB4F04F401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70824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4560D52-82B4-0372-80BE-2003F7407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3EF433F-5715-7CCE-EF45-F3C847493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57D9303-9DCA-06E2-67C1-5688F9F11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1E11A-778F-4349-9286-62C18558BBC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94254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5D68E20-E5DD-EF57-BAC1-E365E79BCC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1E52F8C-91BF-A23F-CC81-7E6B8DBBC1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01ED6A-6F75-615B-20C8-886DF7F79D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2E9C94-3F3F-A026-C24C-437AB226A0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DF2DAD-7C56-AF6C-D09E-1B44A0C3B8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F9669B5-1442-4132-BA07-B063562F8CB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A6DB4641-0B2F-4BBF-5FF1-9F52A4B7BB9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28987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On Calvary's brow my Saviour died,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 err="1"/>
              <a:t>'Twas</a:t>
            </a:r>
            <a:r>
              <a:rPr lang="en-AU" altLang="en-US" sz="4000" dirty="0"/>
              <a:t> there my Lord was crucified;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 err="1"/>
              <a:t>'Twas</a:t>
            </a:r>
            <a:r>
              <a:rPr lang="en-AU" altLang="en-US" sz="4000" dirty="0"/>
              <a:t> on the cross he bled for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purchased there my pardon free.</a:t>
            </a:r>
            <a:endParaRPr lang="en-AU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F9FA2DCA-D6C3-A135-E078-7580351C43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33216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It was on the cross he shed his blood,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It was there he was crucified;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But he rose again, and he lives in my heart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Where all is peace and perfect love.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92EA741F-0FB7-AAF1-B4CA-909930BC69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557338"/>
            <a:ext cx="10515600" cy="36195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Alt 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O Calvary, dark Calvary,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Where Jesus shed his blood for me.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O Calvary, dark Calvary: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Speak to my heart of Calvary.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B8D24AA1-79C6-345A-54F3-D687854E6D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28775"/>
            <a:ext cx="10515600" cy="36909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'Mid rending rocks and darkening skies,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My Saviour bows his head and dies;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opening veil reveals the way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To Heaven's joys and endless day.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07FFD232-E2BA-929A-7CFA-E7BA1A903C9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33216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It was on the cross he shed his blood,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It was there he was crucified;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But he rose again, and he lives in my heart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Where all is peace and perfect love.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7F599F8E-F337-1695-76D4-441AEAF23C8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557338"/>
            <a:ext cx="10515600" cy="36195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Alt 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O Calvary, dark Calvary,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Where Jesus shed his blood for me.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O Calvary, dark Calvary: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Speak to my heart of Calvary.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91AAAB15-1D32-BFA8-48E1-FD230097B7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052513"/>
            <a:ext cx="10515600" cy="34036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Jesus, Lord, how can it be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That thou shouldst give thy life for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To bear the cross and agony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that dread hour on Calvary?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6D841753-DDD0-CCF2-E1FF-D1E3E9A2C9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33216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It was on the cross he shed his blood,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It was there he was crucified;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But he rose again, and he lives in my heart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Where all is peace and perfect love.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4F9899-E7E8-4E33-A204-99ACD34CD7F4}"/>
              </a:ext>
            </a:extLst>
          </p:cNvPr>
          <p:cNvSpPr txBox="1"/>
          <p:nvPr/>
        </p:nvSpPr>
        <p:spPr>
          <a:xfrm>
            <a:off x="192088" y="6165850"/>
            <a:ext cx="6096000" cy="57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On Calvary's brow my </a:t>
            </a:r>
            <a:r>
              <a:rPr lang="en-US" sz="1050" dirty="0" err="1">
                <a:latin typeface="+mn-lt"/>
              </a:rPr>
              <a:t>Saviour</a:t>
            </a:r>
            <a:r>
              <a:rPr lang="en-US" sz="1050" dirty="0">
                <a:latin typeface="+mn-lt"/>
              </a:rPr>
              <a:t> died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William </a:t>
            </a:r>
            <a:r>
              <a:rPr lang="en-US" sz="1050" dirty="0" err="1">
                <a:latin typeface="+mn-lt"/>
              </a:rPr>
              <a:t>Darwood</a:t>
            </a:r>
            <a:r>
              <a:rPr lang="en-US" sz="1050" dirty="0">
                <a:latin typeface="+mn-lt"/>
              </a:rPr>
              <a:t> (c1835-1914), John Fairhurst (second chorus)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50" dirty="0">
                <a:latin typeface="+mn-lt"/>
              </a:rPr>
              <a:t>© The General of the Salvation Army</a:t>
            </a:r>
            <a:r>
              <a:rPr lang="en-US" sz="1050" dirty="0">
                <a:latin typeface="+mn-lt"/>
              </a:rPr>
              <a:t> </a:t>
            </a:r>
            <a:endParaRPr lang="en-AU" sz="1050" dirty="0">
              <a:latin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15506BB4-7E69-9EDA-A6DB-8853C368EF9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557338"/>
            <a:ext cx="10515600" cy="36195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Alt 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O Calvary, dark Calvary,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Where Jesus shed his blood for me.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O Calvary, dark Calvary: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Speak to my heart of Calvary.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317</Words>
  <Application>Microsoft Office PowerPoint</Application>
  <PresentationFormat>Widescreen</PresentationFormat>
  <Paragraphs>48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125. On Calvary's brow my Saviour died</dc:title>
  <dc:creator>E. Langley Smith</dc:creator>
  <cp:lastModifiedBy>Narelle Wheaton</cp:lastModifiedBy>
  <cp:revision>4</cp:revision>
  <dcterms:created xsi:type="dcterms:W3CDTF">2001-02-23T03:09:20Z</dcterms:created>
  <dcterms:modified xsi:type="dcterms:W3CDTF">2023-06-12T04:33:25Z</dcterms:modified>
</cp:coreProperties>
</file>